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linker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 Bold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08A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122" y="9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Mont Bold"/>
              </a:rPr>
              <a:t>L-</a:t>
            </a:r>
            <a:r>
              <a:rPr lang="en-US" sz="12000" dirty="0" err="1">
                <a:solidFill>
                  <a:srgbClr val="FFFFFF"/>
                </a:solidFill>
                <a:latin typeface="Mont Bold"/>
              </a:rPr>
              <a:t>UNiX</a:t>
            </a:r>
            <a:endParaRPr lang="en-US" sz="12000" dirty="0">
              <a:solidFill>
                <a:srgbClr val="FFFFFF"/>
              </a:solidFill>
              <a:latin typeface="Mont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C785D-1B4D-F55B-1B43-3140AFD30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7535466"/>
            <a:ext cx="9068285" cy="14099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316575" cy="1028700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03" t="-192221" r="-95703" b="-9851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03091" y="4315198"/>
            <a:ext cx="8785189" cy="1133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Deployment of an innovative culinary recipe website that enables customers to find for recipes by keywords and features a user-friendly search engine.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091" y="5813520"/>
            <a:ext cx="8785189" cy="1133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 Given an ingredient-based search function that displays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recipes that can be created with the materials available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Items.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CB8783-DB77-C5BC-C20A-79923C75D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1" y="755595"/>
            <a:ext cx="6331395" cy="2787705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A3BB550B-D9FB-A069-46F1-0CB21CA59324}"/>
              </a:ext>
            </a:extLst>
          </p:cNvPr>
          <p:cNvSpPr txBox="1"/>
          <p:nvPr/>
        </p:nvSpPr>
        <p:spPr>
          <a:xfrm>
            <a:off x="903090" y="7062708"/>
            <a:ext cx="8785189" cy="1133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 arranging them according to the acquiring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how many items are missing for the user desired meal in a most efficient way.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F5B286-513A-6199-B3C5-2E5E88852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179" y="1503326"/>
            <a:ext cx="4967125" cy="7422988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1309930" y="1451602"/>
            <a:ext cx="5486274" cy="7546330"/>
          </a:xfrm>
          <a:custGeom>
            <a:avLst/>
            <a:gdLst/>
            <a:ahLst/>
            <a:cxnLst/>
            <a:rect l="l" t="t" r="r" b="b"/>
            <a:pathLst>
              <a:path w="4292600" h="6121400">
                <a:moveTo>
                  <a:pt x="4292600" y="6121400"/>
                </a:moveTo>
                <a:lnTo>
                  <a:pt x="0" y="6121400"/>
                </a:lnTo>
                <a:lnTo>
                  <a:pt x="0" y="0"/>
                </a:lnTo>
                <a:lnTo>
                  <a:pt x="4292600" y="0"/>
                </a:lnTo>
                <a:lnTo>
                  <a:pt x="4292600" y="612140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-5618979">
            <a:off x="13619018" y="7497877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2699" y="0"/>
            <a:ext cx="192107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680" t="-96666" r="-169841" b="-197780"/>
            </a:stretch>
          </a:blipFill>
        </p:spPr>
        <p:txBody>
          <a:bodyPr/>
          <a:lstStyle/>
          <a:p>
            <a:r>
              <a:rPr lang="en-US" dirty="0"/>
              <a:t>t</a:t>
            </a:r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525286" y="1371847"/>
            <a:ext cx="7626482" cy="3483676"/>
            <a:chOff x="0" y="190500"/>
            <a:chExt cx="10168642" cy="46449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1911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The way we would put the solution into </a:t>
              </a:r>
              <a:r>
                <a:rPr lang="en-US" sz="2905" u="none" strike="noStrike" dirty="0" err="1">
                  <a:solidFill>
                    <a:srgbClr val="FFFFFF"/>
                  </a:solidFill>
                  <a:latin typeface="Glacial Indifference"/>
                </a:rPr>
                <a:t>practise</a:t>
              </a: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 would be by developing a website with easily accessible recipes.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dirty="0">
                  <a:solidFill>
                    <a:srgbClr val="08A421"/>
                  </a:solidFill>
                  <a:latin typeface="League Spartan"/>
                </a:rPr>
                <a:t>S</a:t>
              </a:r>
              <a:r>
                <a:rPr lang="en-US" sz="9685" u="none" strike="noStrike" dirty="0">
                  <a:solidFill>
                    <a:srgbClr val="FFFFFF"/>
                  </a:solidFill>
                  <a:latin typeface="League Spartan"/>
                </a:rPr>
                <a:t>olution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1383AB0-0708-21AF-6D70-4EA63B7D1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68" y="1957376"/>
            <a:ext cx="6647544" cy="5791200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675268" y="1714501"/>
            <a:ext cx="6647544" cy="6248400"/>
          </a:xfrm>
          <a:custGeom>
            <a:avLst/>
            <a:gdLst/>
            <a:ahLst/>
            <a:cxnLst/>
            <a:rect l="l" t="t" r="r" b="b"/>
            <a:pathLst>
              <a:path w="5842000" h="6146800">
                <a:moveTo>
                  <a:pt x="5842000" y="6146800"/>
                </a:moveTo>
                <a:lnTo>
                  <a:pt x="0" y="6146800"/>
                </a:lnTo>
                <a:lnTo>
                  <a:pt x="0" y="0"/>
                </a:lnTo>
                <a:lnTo>
                  <a:pt x="5842000" y="0"/>
                </a:lnTo>
                <a:lnTo>
                  <a:pt x="5842000" y="6146800"/>
                </a:lnTo>
                <a:close/>
              </a:path>
            </a:pathLst>
          </a:custGeom>
          <a:blipFill>
            <a:blip r:embed="rId8"/>
            <a:stretch>
              <a:fillRect t="-286" b="-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5259358">
            <a:off x="6040202" y="6295262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65496A-B764-35DF-1ABD-3B3917A0BB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817618"/>
            <a:ext cx="8566095" cy="13318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72270A-8E3C-4490-D246-B6ECF1DF085F}"/>
              </a:ext>
            </a:extLst>
          </p:cNvPr>
          <p:cNvSpPr txBox="1"/>
          <p:nvPr/>
        </p:nvSpPr>
        <p:spPr>
          <a:xfrm>
            <a:off x="8121399" y="6238327"/>
            <a:ext cx="1075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EDB295-6B4B-ECAC-F6AA-727DD7BB1673}"/>
              </a:ext>
            </a:extLst>
          </p:cNvPr>
          <p:cNvSpPr txBox="1"/>
          <p:nvPr/>
        </p:nvSpPr>
        <p:spPr>
          <a:xfrm>
            <a:off x="17074775" y="6238327"/>
            <a:ext cx="1075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2F06A06-87F1-F8E2-4183-2445736FA2C5}"/>
              </a:ext>
            </a:extLst>
          </p:cNvPr>
          <p:cNvSpPr txBox="1"/>
          <p:nvPr/>
        </p:nvSpPr>
        <p:spPr>
          <a:xfrm>
            <a:off x="8743950" y="6017470"/>
            <a:ext cx="7626482" cy="45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7"/>
              </a:lnSpc>
              <a:spcBef>
                <a:spcPct val="0"/>
              </a:spcBef>
            </a:pPr>
            <a:r>
              <a:rPr lang="en-US" sz="2905" dirty="0">
                <a:solidFill>
                  <a:srgbClr val="FFFFFF"/>
                </a:solidFill>
                <a:latin typeface="Glacial Indifference"/>
              </a:rPr>
              <a:t>We are the </a:t>
            </a:r>
            <a:endParaRPr lang="en-US" sz="2905" u="none" strike="noStrike" dirty="0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4356" t="-32657" r="-180174" b="-31253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12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 dirty="0">
                <a:solidFill>
                  <a:srgbClr val="08A421"/>
                </a:solidFill>
                <a:latin typeface="League Spartan"/>
              </a:rPr>
              <a:t>K</a:t>
            </a:r>
            <a:r>
              <a:rPr lang="en-US" sz="7967" u="none" strike="noStrike" dirty="0">
                <a:solidFill>
                  <a:srgbClr val="F5F5F3"/>
                </a:solidFill>
                <a:latin typeface="League Spartan"/>
              </a:rPr>
              <a:t>ey Features and Functionality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8261" y="4926590"/>
            <a:ext cx="8376398" cy="3395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41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rgbClr val="F5F5F3"/>
                </a:solidFill>
                <a:latin typeface="Glacial Indifference Bold"/>
              </a:rPr>
              <a:t>An interactive user-friendly interface  Download weekly recipes on </a:t>
            </a:r>
            <a:r>
              <a:rPr lang="en-US" sz="4000" u="none" strike="noStrike" dirty="0" err="1">
                <a:solidFill>
                  <a:srgbClr val="F5F5F3"/>
                </a:solidFill>
                <a:latin typeface="Glacial Indifference Bold"/>
              </a:rPr>
              <a:t>Whatsapp</a:t>
            </a:r>
            <a:r>
              <a:rPr lang="en-US" sz="4000" u="none" strike="noStrike" dirty="0">
                <a:solidFill>
                  <a:srgbClr val="F5F5F3"/>
                </a:solidFill>
                <a:latin typeface="Glacial Indifference Bold"/>
              </a:rPr>
              <a:t> ,</a:t>
            </a:r>
            <a:r>
              <a:rPr lang="en-US" sz="4000" dirty="0">
                <a:solidFill>
                  <a:srgbClr val="F5F5F3"/>
                </a:solidFill>
                <a:latin typeface="Glacial Indifference Bold"/>
              </a:rPr>
              <a:t>R</a:t>
            </a:r>
            <a:r>
              <a:rPr lang="en-US" sz="4000" u="none" strike="noStrike" dirty="0">
                <a:solidFill>
                  <a:srgbClr val="F5F5F3"/>
                </a:solidFill>
                <a:latin typeface="Glacial Indifference Bold"/>
              </a:rPr>
              <a:t>eceive randomized recipes.</a:t>
            </a:r>
          </a:p>
          <a:p>
            <a:pPr marL="0" lvl="0" indent="0" algn="just">
              <a:lnSpc>
                <a:spcPts val="3341"/>
              </a:lnSpc>
              <a:spcBef>
                <a:spcPct val="0"/>
              </a:spcBef>
            </a:pPr>
            <a:endParaRPr lang="en-US" sz="4000" u="none" strike="noStrike" dirty="0">
              <a:solidFill>
                <a:srgbClr val="F5F5F3"/>
              </a:solidFill>
              <a:latin typeface="Glacial Indifference Bold"/>
            </a:endParaRPr>
          </a:p>
          <a:p>
            <a:pPr marL="0" lvl="0" indent="0" algn="just">
              <a:lnSpc>
                <a:spcPts val="3341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rgbClr val="F5F5F3"/>
                </a:solidFill>
                <a:latin typeface="Glacial Indifference Bold"/>
              </a:rPr>
              <a:t>We connect the all pe</a:t>
            </a:r>
            <a:r>
              <a:rPr lang="en-US" sz="4000" dirty="0">
                <a:solidFill>
                  <a:srgbClr val="F5F5F3"/>
                </a:solidFill>
                <a:latin typeface="Glacial Indifference Bold"/>
              </a:rPr>
              <a:t>ople in  need and who are able to provide .</a:t>
            </a:r>
            <a:endParaRPr lang="en-US" sz="4000" u="none" strike="noStrike" dirty="0">
              <a:solidFill>
                <a:srgbClr val="F5F5F3"/>
              </a:solidFill>
              <a:latin typeface="Glacial Indifference Bold"/>
            </a:endParaRPr>
          </a:p>
          <a:p>
            <a:pPr marL="0" lvl="0" indent="0" algn="just">
              <a:lnSpc>
                <a:spcPts val="3341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F5F5F3"/>
              </a:solidFill>
              <a:latin typeface="Glacial Indifference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460B76-7ACA-7751-878E-05005C637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8124" y="2292190"/>
            <a:ext cx="6544531" cy="5639587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0506794" y="2171700"/>
            <a:ext cx="6585861" cy="5823110"/>
          </a:xfrm>
          <a:custGeom>
            <a:avLst/>
            <a:gdLst/>
            <a:ahLst/>
            <a:cxnLst/>
            <a:rect l="l" t="t" r="r" b="b"/>
            <a:pathLst>
              <a:path w="4292600" h="6121400">
                <a:moveTo>
                  <a:pt x="4292600" y="6121400"/>
                </a:moveTo>
                <a:lnTo>
                  <a:pt x="0" y="6121400"/>
                </a:lnTo>
                <a:lnTo>
                  <a:pt x="0" y="0"/>
                </a:lnTo>
                <a:lnTo>
                  <a:pt x="4292600" y="0"/>
                </a:lnTo>
                <a:lnTo>
                  <a:pt x="4292600" y="612140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17849677">
            <a:off x="10633872" y="612589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1" cy="1143995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177" t="-68274" r="-282523" b="-351606"/>
            </a:stretch>
          </a:blipFill>
        </p:spPr>
        <p:txBody>
          <a:bodyPr/>
          <a:lstStyle/>
          <a:p>
            <a:r>
              <a:rPr lang="en-US" dirty="0"/>
              <a:t>‘.g,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314689" y="2456641"/>
            <a:ext cx="8582424" cy="6897345"/>
            <a:chOff x="-232027" y="142875"/>
            <a:chExt cx="11443233" cy="9196459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dirty="0">
                  <a:solidFill>
                    <a:srgbClr val="08A421"/>
                  </a:solidFill>
                  <a:latin typeface="League Spartan"/>
                </a:rPr>
                <a:t>S</a:t>
              </a:r>
              <a:r>
                <a:rPr lang="en-US" sz="8000" u="none" strike="noStrike" dirty="0">
                  <a:solidFill>
                    <a:srgbClr val="F5F5F3"/>
                  </a:solidFill>
                  <a:latin typeface="League Spartan"/>
                </a:rPr>
                <a:t>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32027" y="2897400"/>
              <a:ext cx="11211206" cy="6441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Often you have to cook, and other times you just want to cook. Our website makes it easy for you to learn how to prepare anything you desire. </a:t>
              </a:r>
            </a:p>
            <a:p>
              <a:pPr marL="0" lvl="0" indent="0" algn="just">
                <a:lnSpc>
                  <a:spcPts val="3750"/>
                </a:lnSpc>
                <a:spcBef>
                  <a:spcPct val="0"/>
                </a:spcBef>
              </a:pPr>
              <a:endParaRPr lang="en-US" sz="2500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just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This website will benefit our customers as well as bring together various individuals who have a passion for cooking.</a:t>
              </a:r>
            </a:p>
            <a:p>
              <a:pPr marL="0" lvl="0" indent="0" algn="just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just">
                <a:lnSpc>
                  <a:spcPts val="375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5F5F3"/>
                  </a:solidFill>
                  <a:latin typeface="Glacial Indifference Bold"/>
                </a:rPr>
                <a:t>The website will be easy to use for elderly people who are not used to technology</a:t>
              </a: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83881-32B9-85F0-0347-A7524F62E7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7" r="-6735"/>
          <a:stretch/>
        </p:blipFill>
        <p:spPr>
          <a:xfrm>
            <a:off x="848893" y="650916"/>
            <a:ext cx="6184534" cy="8985167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545133" y="495300"/>
            <a:ext cx="6300802" cy="8985167"/>
          </a:xfrm>
          <a:custGeom>
            <a:avLst/>
            <a:gdLst/>
            <a:ahLst/>
            <a:cxnLst/>
            <a:rect l="l" t="t" r="r" b="b"/>
            <a:pathLst>
              <a:path w="4292600" h="6121400">
                <a:moveTo>
                  <a:pt x="4292600" y="6121400"/>
                </a:moveTo>
                <a:lnTo>
                  <a:pt x="0" y="6121400"/>
                </a:lnTo>
                <a:lnTo>
                  <a:pt x="0" y="0"/>
                </a:lnTo>
                <a:lnTo>
                  <a:pt x="4292600" y="0"/>
                </a:lnTo>
                <a:lnTo>
                  <a:pt x="4292600" y="61214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14681178">
            <a:off x="5842746" y="755290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803" t="-103337" r="-297629" b="-36536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9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 dirty="0">
                <a:solidFill>
                  <a:srgbClr val="08A421"/>
                </a:solidFill>
                <a:latin typeface="League Spartan"/>
              </a:rPr>
              <a:t>R</a:t>
            </a:r>
            <a:r>
              <a:rPr lang="en-US" sz="7582" dirty="0">
                <a:solidFill>
                  <a:srgbClr val="F5F5F3"/>
                </a:solidFill>
                <a:latin typeface="League Spartan"/>
              </a:rPr>
              <a:t>evenue M</a:t>
            </a:r>
            <a:r>
              <a:rPr lang="en-US" sz="7582" u="none" strike="noStrike" dirty="0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4605249"/>
            <a:ext cx="8762999" cy="1968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57"/>
              </a:lnSpc>
              <a:spcBef>
                <a:spcPct val="0"/>
              </a:spcBef>
            </a:pPr>
            <a:r>
              <a:rPr lang="en-US" sz="4400" u="none" strike="noStrike" dirty="0">
                <a:solidFill>
                  <a:srgbClr val="F5F5F3"/>
                </a:solidFill>
                <a:latin typeface="Glacial Indifference"/>
              </a:rPr>
              <a:t>The revenue we generate will be derived from marketing materials and a subscription model for clients, which indicates we receive additional benefits.</a:t>
            </a:r>
          </a:p>
        </p:txBody>
      </p:sp>
      <p:sp>
        <p:nvSpPr>
          <p:cNvPr id="6" name="Freeform 6"/>
          <p:cNvSpPr/>
          <p:nvPr/>
        </p:nvSpPr>
        <p:spPr>
          <a:xfrm>
            <a:off x="14397583" y="-876300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928998-51C6-E4EE-FC3D-F8C5AC701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290" y="924114"/>
            <a:ext cx="4678278" cy="7057746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0972799" y="830322"/>
            <a:ext cx="5029201" cy="7153924"/>
          </a:xfrm>
          <a:custGeom>
            <a:avLst/>
            <a:gdLst/>
            <a:ahLst/>
            <a:cxnLst/>
            <a:rect l="l" t="t" r="r" b="b"/>
            <a:pathLst>
              <a:path w="5842000" h="6146800">
                <a:moveTo>
                  <a:pt x="5842000" y="6146800"/>
                </a:moveTo>
                <a:lnTo>
                  <a:pt x="0" y="6146800"/>
                </a:lnTo>
                <a:lnTo>
                  <a:pt x="0" y="0"/>
                </a:lnTo>
                <a:lnTo>
                  <a:pt x="5842000" y="0"/>
                </a:lnTo>
                <a:lnTo>
                  <a:pt x="5842000" y="6146800"/>
                </a:lnTo>
                <a:close/>
              </a:path>
            </a:pathLst>
          </a:custGeom>
          <a:blipFill>
            <a:blip r:embed="rId8"/>
            <a:stretch>
              <a:fillRect t="-286" b="-28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 rot="20058464">
            <a:off x="9666367" y="434209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1" cy="1099807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4762" t="-87644" r="-293403" b="-3704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 dirty="0">
                <a:solidFill>
                  <a:srgbClr val="08A421"/>
                </a:solidFill>
                <a:latin typeface="League Spartan"/>
              </a:rPr>
              <a:t>T</a:t>
            </a:r>
            <a:r>
              <a:rPr lang="en-US" sz="8553" u="none" strike="noStrike" dirty="0">
                <a:solidFill>
                  <a:srgbClr val="F5F5F3"/>
                </a:solidFill>
                <a:latin typeface="League Spartan"/>
              </a:rPr>
              <a:t>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794" y="3929657"/>
            <a:ext cx="7586520" cy="446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GitHub </a:t>
            </a: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54" dirty="0">
                <a:solidFill>
                  <a:srgbClr val="F5F5F3"/>
                </a:solidFill>
                <a:latin typeface="Glacial Indifference Bold"/>
              </a:rPr>
              <a:t>Crowd sourcing</a:t>
            </a: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Blockchain based recipe database</a:t>
            </a: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54" dirty="0">
                <a:solidFill>
                  <a:srgbClr val="F5F5F3"/>
                </a:solidFill>
                <a:latin typeface="Glacial Indifference Bold"/>
              </a:rPr>
              <a:t>Push notifications for user defined time through WhatsApp platform</a:t>
            </a: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54" dirty="0">
                <a:solidFill>
                  <a:srgbClr val="F5F5F3"/>
                </a:solidFill>
                <a:latin typeface="Glacial Indifference Bold"/>
              </a:rPr>
              <a:t>Supa base , MySQL , Python3 for DBMS</a:t>
            </a: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54" dirty="0">
                <a:solidFill>
                  <a:srgbClr val="F5F5F3"/>
                </a:solidFill>
                <a:latin typeface="Glacial Indifference Bold"/>
              </a:rPr>
              <a:t>HTML,CSS , .</a:t>
            </a:r>
            <a:r>
              <a:rPr lang="en-US" sz="2954" dirty="0" err="1">
                <a:solidFill>
                  <a:srgbClr val="F5F5F3"/>
                </a:solidFill>
                <a:latin typeface="Glacial Indifference Bold"/>
              </a:rPr>
              <a:t>js</a:t>
            </a:r>
            <a:r>
              <a:rPr lang="en-US" sz="2954" dirty="0">
                <a:solidFill>
                  <a:srgbClr val="F5F5F3"/>
                </a:solidFill>
                <a:latin typeface="Glacial Indifference Bold"/>
              </a:rPr>
              <a:t> </a:t>
            </a: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Spline UI/UX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796" t="-25557" r="-81796" b="-112982"/>
            </a:stretch>
          </a:blipFill>
          <a:effectLst>
            <a:glow rad="101600">
              <a:srgbClr val="66CCFF">
                <a:alpha val="60000"/>
              </a:srgbClr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341120" y="-21870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156623" y="3469483"/>
            <a:ext cx="3535026" cy="4287833"/>
            <a:chOff x="0" y="0"/>
            <a:chExt cx="1157357" cy="1403823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62950" y="3469483"/>
            <a:ext cx="3535026" cy="4287833"/>
            <a:chOff x="0" y="0"/>
            <a:chExt cx="1157357" cy="1403823"/>
          </a:xfrm>
          <a:effectLst>
            <a:glow rad="228600">
              <a:schemeClr val="bg1">
                <a:alpha val="40000"/>
              </a:schemeClr>
            </a:glow>
          </a:effectLst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71220" y="3469483"/>
            <a:ext cx="3535026" cy="4287833"/>
            <a:chOff x="0" y="0"/>
            <a:chExt cx="1157357" cy="1403823"/>
          </a:xfrm>
          <a:effectLst>
            <a:glow rad="228600">
              <a:srgbClr val="00B0F0">
                <a:alpha val="40000"/>
              </a:srgbClr>
            </a:glow>
          </a:effectLst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18770" y="5984360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Himanshu</a:t>
            </a:r>
          </a:p>
          <a:p>
            <a:pPr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Kumar </a:t>
            </a: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sah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618770" y="6932722"/>
            <a:ext cx="1859198" cy="29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Garet"/>
              </a:rPr>
              <a:t>Member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25096" y="5984360"/>
            <a:ext cx="2687924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Avipsa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925096" y="6932722"/>
            <a:ext cx="2489030" cy="28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Member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33367" y="5984360"/>
            <a:ext cx="2586320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B.Mithilesh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33367" y="6932722"/>
            <a:ext cx="1859198" cy="28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Member 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B939E2-935E-2B52-F185-67C9571CC3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91"/>
          <a:stretch/>
        </p:blipFill>
        <p:spPr>
          <a:xfrm>
            <a:off x="7696200" y="3713031"/>
            <a:ext cx="2051302" cy="17341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6CDBDD-48CF-23B6-D5D1-9A0CE853F7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1" r="20353"/>
          <a:stretch/>
        </p:blipFill>
        <p:spPr>
          <a:xfrm>
            <a:off x="3297943" y="3776414"/>
            <a:ext cx="1760648" cy="16702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B533BC0-6E07-A78D-6F7F-8100E9AA51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18542" r="37569" b="21043"/>
          <a:stretch/>
        </p:blipFill>
        <p:spPr>
          <a:xfrm rot="5400000">
            <a:off x="12037355" y="3652957"/>
            <a:ext cx="1749161" cy="18382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195703" t="-192221" r="-95703" b="-98519"/>
          </a:stretch>
        </a:blipFill>
      </a:spPr>
      <a:bodyPr/>
      <a:lstStyle>
        <a:defPPr algn="l">
          <a:defRPr dirty="0"/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280</Words>
  <Application>Microsoft Office PowerPoint</Application>
  <PresentationFormat>Custom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Calibri</vt:lpstr>
      <vt:lpstr>Arial</vt:lpstr>
      <vt:lpstr>Poppins</vt:lpstr>
      <vt:lpstr>Glacial Indifference</vt:lpstr>
      <vt:lpstr>Garet Bold</vt:lpstr>
      <vt:lpstr>Glacial Indifference Bold</vt:lpstr>
      <vt:lpstr>Blinker</vt:lpstr>
      <vt:lpstr>Mont Bold</vt:lpstr>
      <vt:lpstr>Garet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cp:lastModifiedBy>mitu mithilesh</cp:lastModifiedBy>
  <cp:revision>6</cp:revision>
  <dcterms:created xsi:type="dcterms:W3CDTF">2006-08-16T00:00:00Z</dcterms:created>
  <dcterms:modified xsi:type="dcterms:W3CDTF">2023-10-28T06:50:57Z</dcterms:modified>
  <dc:identifier>DAFxrxF-qp8</dc:identifier>
</cp:coreProperties>
</file>